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9" r:id="rId3"/>
    <p:sldId id="276" r:id="rId4"/>
    <p:sldId id="270" r:id="rId5"/>
    <p:sldId id="259" r:id="rId6"/>
    <p:sldId id="258" r:id="rId7"/>
    <p:sldId id="272" r:id="rId8"/>
    <p:sldId id="262" r:id="rId9"/>
    <p:sldId id="260" r:id="rId10"/>
    <p:sldId id="266" r:id="rId11"/>
    <p:sldId id="271" r:id="rId12"/>
    <p:sldId id="261" r:id="rId13"/>
    <p:sldId id="273" r:id="rId14"/>
    <p:sldId id="274" r:id="rId15"/>
    <p:sldId id="275" r:id="rId16"/>
    <p:sldId id="264" r:id="rId17"/>
    <p:sldId id="277" r:id="rId18"/>
    <p:sldId id="257" r:id="rId19"/>
    <p:sldId id="267"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694"/>
  </p:normalViewPr>
  <p:slideViewPr>
    <p:cSldViewPr snapToGrid="0">
      <p:cViewPr varScale="1">
        <p:scale>
          <a:sx n="106" d="100"/>
          <a:sy n="106"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7/11/24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7/11/24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19.png"/><Relationship Id="rId14"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fontScale="90000"/>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0864615-873D-BF87-FF21-840CE324ABDE}"/>
                  </a:ext>
                </a:extLst>
              </p:cNvPr>
              <p:cNvSpPr txBox="1"/>
              <p:nvPr/>
            </p:nvSpPr>
            <p:spPr>
              <a:xfrm>
                <a:off x="704193" y="1393770"/>
                <a:ext cx="7403180" cy="1477328"/>
              </a:xfrm>
              <a:prstGeom prst="rect">
                <a:avLst/>
              </a:prstGeom>
              <a:noFill/>
            </p:spPr>
            <p:txBody>
              <a:bodyPr wrap="none" rtlCol="0">
                <a:spAutoFit/>
              </a:bodyPr>
              <a:lstStyle/>
              <a:p>
                <a:r>
                  <a:rPr lang="en-US" dirty="0"/>
                  <a:t>Some order independent properties of an array;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b="1" dirty="0"/>
                  <a:t>OIE</a:t>
                </a:r>
                <a:r>
                  <a:rPr lang="en-US" dirty="0"/>
                  <a:t>: #(&lt;0) + 1e3*(# ==0) + 1e6*(# &gt; 0); e.g., 1 + 0*1e3 + 1*1e6 = 2,000,001</a:t>
                </a:r>
              </a:p>
            </p:txBody>
          </p:sp>
        </mc:Choice>
        <mc:Fallback>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704193" y="1393770"/>
                <a:ext cx="7403180" cy="1477328"/>
              </a:xfrm>
              <a:prstGeom prst="rect">
                <a:avLst/>
              </a:prstGeom>
              <a:blipFill>
                <a:blip r:embed="rId6"/>
                <a:stretch>
                  <a:fillRect l="-685" t="-1695" b="-5085"/>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47642</TotalTime>
  <Words>1757</Words>
  <Application>Microsoft Macintosh PowerPoint</Application>
  <PresentationFormat>Widescreen</PresentationFormat>
  <Paragraphs>533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Courier New</vt:lpstr>
      <vt:lpstr>Office Theme</vt:lpstr>
      <vt:lpstr>Detecting Structurally Identical Chemical Reaction Networks</vt:lpstr>
      <vt:lpstr>Structurally Identical Networks + Different Parameters = Different Oscillations Oscillators_DOE_JUNE_12_B_41373: 66 oscillating networks have the same structure</vt:lpstr>
      <vt:lpstr>Why Look for Structurally Identical Networks?</vt:lpstr>
      <vt:lpstr>Defining Structurally Identical Networks</vt:lpstr>
      <vt:lpstr>Example of Checking Permutably Identical Matrices</vt:lpstr>
      <vt:lpstr>Computational Complexity of Naïve Algorithm to Detect Weak Structural Identical</vt:lpstr>
      <vt:lpstr>Applying Naïve Algorithm to OscillatorDatabase</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170</cp:revision>
  <dcterms:created xsi:type="dcterms:W3CDTF">2024-06-02T22:53:58Z</dcterms:created>
  <dcterms:modified xsi:type="dcterms:W3CDTF">2024-07-11T18:50:45Z</dcterms:modified>
</cp:coreProperties>
</file>